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2" r:id="rId5"/>
    <p:sldId id="261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9DF55-E1A5-6845-BA59-C34E00CCCB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E42282-D52A-834A-B37C-139D4683A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B51618-E21A-DB46-AE28-3BDA5D4C8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086FB2-DCF7-3847-A7F2-F074CAC3D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7980B2-1D26-2144-8B9B-814AE37EE4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4125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EEE3D-5982-EB4B-9C2D-472E7CCAA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2614EC-1AB8-EF44-B997-FAE097BA6D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BEDFA3-A8A6-C546-80A3-C7C4586693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830F2B-C77A-674A-897B-F5FBE14CC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8CDD37-B233-9D45-B0FB-F74576D2D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331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614CC-706F-E54D-B448-BE7BDAF18E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FA8CE8-7C50-F248-8031-83EDDFE7BB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D0C915-29F2-AD4A-BB8F-0A1008E3D4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FA96C-8BDE-FF43-9456-CC64D5ECD5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A98D71-B80E-DE45-9DEE-6FFA71B7C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58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EF004-36FC-C641-81AF-55FD198F9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E4B2C-0655-194A-9B3C-397D89838B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657591-CC2F-B743-AAEF-14B580028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91C58-C25A-D245-910D-83CA5C24A8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1CBBCA-4013-3645-BF99-B67A6B4D6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907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ED91A-0C97-FF40-8F96-3EFCA1827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A1EE62-8BF8-184A-95EC-2D20F362E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B88557-8A02-4B4D-A302-D4242B31E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151678-36D6-A144-93DD-05CC0D54B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BFC53A-0A1D-F244-A9A5-674E809AE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899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484DCE-ADB7-C940-8F53-02C0CE6F8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A1C0D8-0EE1-E247-B789-8DF68560B1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5ECFD2-757B-9347-8126-81AA206ABD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7AD941-F063-B740-840A-13D272F54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BB7346-BF64-B947-B0D0-798438B377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D03AC5-7308-0647-BD06-796C6C866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6856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D9DBD-F67B-7648-BB94-50325FBA29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90D65D-A561-9B46-B12D-D3A582A551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CD0AB2-966F-7D42-8610-C04D9F5B93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8F96AE-7483-1F40-A54C-BA6679FAAD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22151F-9CC9-A94B-BFC5-F8C54AA2A2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7239EE-8AD8-A64E-B5F8-A85ECDEEA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16A152B-FDFE-C040-9CD4-AB96DAC82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BEFC463-9228-9B41-9C53-C08E58009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831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4F123E-30DF-7C43-9831-A5C906305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13B8AB-4368-3247-B8F9-C5E35A16D9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8737EC-BE29-0E43-9B5C-03A49187FE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C693785-3AAE-2346-8E3B-E0A3097D4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568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4B8384-0A7A-E64D-A279-B201F8D0F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5AE791-BEBE-CF40-ADFD-CDACBB480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E2847D-12F3-674E-94F1-D39FEA4F4F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599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77E37-113A-B640-BA48-5DBDE8DC25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64549A-FFA0-DF47-945E-B424D78B01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1A031B-41EE-F849-8E9C-FFED8C5D65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42D381-DA6B-B044-B038-F29A58E430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72F8BD-B625-3C41-86DA-0BA63369F8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4DD6F7-8B95-FD48-8F11-24BE882F8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325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2B66B4-DE1E-D845-8967-EDFEF46336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4A9230-40EE-5F4C-8B80-434CB8396A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9FD505-CD56-7F48-B4F8-85B2C950F5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8E815-6939-EE4E-9367-6B2265DAA1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FC2CBC-22C5-6F46-AB10-AE29E81427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4B4ECB-8AA4-B344-AC84-FFEF15899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2418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123A0C-66ED-FF46-B3E9-F4864ED2AF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7C50B5-E98A-9642-8C6F-3373EC9BB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44A697-5650-C943-B4A8-7F8B28C6AC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CB83DA-5F61-C145-94CD-E7B978D82E96}" type="datetimeFigureOut">
              <a:rPr lang="en-US" smtClean="0"/>
              <a:t>2/12/21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8EF99-12BB-454C-8888-839272392D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8B6D5F-C1D6-4949-9F53-B4A6C0732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2814A7-347A-A149-9EAD-3BF4670FB0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041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327D90-CCEF-644F-8B56-757D64E79B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7516" y="446446"/>
            <a:ext cx="9144000" cy="773339"/>
          </a:xfrm>
        </p:spPr>
        <p:txBody>
          <a:bodyPr>
            <a:normAutofit fontScale="90000"/>
          </a:bodyPr>
          <a:lstStyle/>
          <a:p>
            <a:r>
              <a:rPr lang="en-US" sz="2500" dirty="0"/>
              <a:t>The first PC seems to reflect repair genes when doing an unscaled PCA with TPM, but not a </a:t>
            </a:r>
            <a:r>
              <a:rPr lang="en-US" sz="2500" dirty="0" err="1"/>
              <a:t>scaled+centered</a:t>
            </a:r>
            <a:r>
              <a:rPr lang="en-US" sz="2500" dirty="0"/>
              <a:t>  PCA with the normalized genes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93A56-43EC-7E40-9336-5F36B9C2D40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FFCAE07-5DE7-9E46-AF13-26412F94E0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59516" y="1600200"/>
            <a:ext cx="5910211" cy="454631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152B522-6AE9-A543-B614-469343A02A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79477"/>
            <a:ext cx="5910210" cy="45463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C1149B6-ED02-F940-B1A9-7F0ED0147EA1}"/>
              </a:ext>
            </a:extLst>
          </p:cNvPr>
          <p:cNvSpPr txBox="1"/>
          <p:nvPr/>
        </p:nvSpPr>
        <p:spPr>
          <a:xfrm>
            <a:off x="226032" y="6285484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Including normal</a:t>
            </a:r>
          </a:p>
        </p:txBody>
      </p:sp>
    </p:spTree>
    <p:extLst>
      <p:ext uri="{BB962C8B-B14F-4D97-AF65-F5344CB8AC3E}">
        <p14:creationId xmlns:p14="http://schemas.microsoft.com/office/powerpoint/2010/main" val="3908964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76DD22-1C0C-2942-8B49-6564786D99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85071" y="2368586"/>
            <a:ext cx="4059148" cy="1325563"/>
          </a:xfrm>
        </p:spPr>
        <p:txBody>
          <a:bodyPr>
            <a:noAutofit/>
          </a:bodyPr>
          <a:lstStyle/>
          <a:p>
            <a:r>
              <a:rPr lang="en-US" sz="2500" dirty="0"/>
              <a:t>Tier 1 genes from </a:t>
            </a:r>
            <a:r>
              <a:rPr lang="en-GB" sz="2500" dirty="0"/>
              <a:t>Cancer Gene Census (CGC) which are also part of the top 500 most variable genes. PCA done on normalised counts of all genes</a:t>
            </a:r>
            <a:endParaRPr lang="en-US" sz="25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DD32DA0-893F-3440-8D32-91EA39EF71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7415" y="278623"/>
            <a:ext cx="6452171" cy="6452171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2F5B2EF-AEE3-B44C-92F5-7CF363883A70}"/>
              </a:ext>
            </a:extLst>
          </p:cNvPr>
          <p:cNvSpPr txBox="1"/>
          <p:nvPr/>
        </p:nvSpPr>
        <p:spPr>
          <a:xfrm>
            <a:off x="226032" y="6285484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Including normal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550130-5F54-0D43-B7E4-501C86F42075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</p:spTree>
    <p:extLst>
      <p:ext uri="{BB962C8B-B14F-4D97-AF65-F5344CB8AC3E}">
        <p14:creationId xmlns:p14="http://schemas.microsoft.com/office/powerpoint/2010/main" val="2966183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D4451-6200-A74C-871E-14E25EA18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8ED62B7-F9F9-3B42-B7CB-8B49EC7F69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1" y="220895"/>
            <a:ext cx="6637105" cy="6637105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9A0411B-7F75-884F-92A0-09FE4FD05868}"/>
              </a:ext>
            </a:extLst>
          </p:cNvPr>
          <p:cNvSpPr txBox="1"/>
          <p:nvPr/>
        </p:nvSpPr>
        <p:spPr>
          <a:xfrm>
            <a:off x="226031" y="6285484"/>
            <a:ext cx="296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Only including organoids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7779CF3-1AA6-9246-B9D3-DF69514AFD15}"/>
              </a:ext>
            </a:extLst>
          </p:cNvPr>
          <p:cNvSpPr txBox="1">
            <a:spLocks/>
          </p:cNvSpPr>
          <p:nvPr/>
        </p:nvSpPr>
        <p:spPr>
          <a:xfrm>
            <a:off x="7685071" y="2368586"/>
            <a:ext cx="405914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500" dirty="0"/>
              <a:t>When only including organoids, the most variable genes are now the ones that determine PC2 only, but they are the same as those in the previous slide</a:t>
            </a:r>
            <a:endParaRPr lang="en-US" sz="25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7C13E4-41C7-D14D-B3A7-D64F1A6BDD34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</p:spTree>
    <p:extLst>
      <p:ext uri="{BB962C8B-B14F-4D97-AF65-F5344CB8AC3E}">
        <p14:creationId xmlns:p14="http://schemas.microsoft.com/office/powerpoint/2010/main" val="20699537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F292E-A4BD-5B40-B168-72F17B890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1BC53C9-E732-7A43-9246-377CF6F0B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91136" y="25685"/>
            <a:ext cx="6832315" cy="6832315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8307BB-472C-304A-B0AE-78D0B817C370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928BCF-2EAE-CD41-ACB1-6A9FF127FE30}"/>
              </a:ext>
            </a:extLst>
          </p:cNvPr>
          <p:cNvSpPr txBox="1"/>
          <p:nvPr/>
        </p:nvSpPr>
        <p:spPr>
          <a:xfrm>
            <a:off x="226031" y="6285484"/>
            <a:ext cx="296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Only including organoids</a:t>
            </a:r>
          </a:p>
        </p:txBody>
      </p:sp>
    </p:spTree>
    <p:extLst>
      <p:ext uri="{BB962C8B-B14F-4D97-AF65-F5344CB8AC3E}">
        <p14:creationId xmlns:p14="http://schemas.microsoft.com/office/powerpoint/2010/main" val="2353352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C5C0E-C944-8E42-82B8-D4CB69C08E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387"/>
            <a:ext cx="10515600" cy="832207"/>
          </a:xfrm>
        </p:spPr>
        <p:txBody>
          <a:bodyPr>
            <a:normAutofit/>
          </a:bodyPr>
          <a:lstStyle/>
          <a:p>
            <a:pPr algn="ctr"/>
            <a:r>
              <a:rPr lang="en-US" sz="2500" dirty="0"/>
              <a:t>Loadings of CGC Tier 1 gene, and organoids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953CD1-5F57-EB4B-BE9F-D9FA4EE289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25393" y="767628"/>
            <a:ext cx="6090372" cy="6090372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5A06E7-04D8-954C-9DF5-10DA3BAA209D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2061EE6-0787-D34E-A44D-E53C9EA471E1}"/>
              </a:ext>
            </a:extLst>
          </p:cNvPr>
          <p:cNvSpPr txBox="1"/>
          <p:nvPr/>
        </p:nvSpPr>
        <p:spPr>
          <a:xfrm>
            <a:off x="226031" y="6285484"/>
            <a:ext cx="296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Only including organoids</a:t>
            </a:r>
          </a:p>
        </p:txBody>
      </p:sp>
    </p:spTree>
    <p:extLst>
      <p:ext uri="{BB962C8B-B14F-4D97-AF65-F5344CB8AC3E}">
        <p14:creationId xmlns:p14="http://schemas.microsoft.com/office/powerpoint/2010/main" val="2029497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09780A-983B-374E-827B-1CA15F6D2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8920" y="365125"/>
            <a:ext cx="2774879" cy="1325563"/>
          </a:xfrm>
        </p:spPr>
        <p:txBody>
          <a:bodyPr>
            <a:normAutofit fontScale="90000"/>
          </a:bodyPr>
          <a:lstStyle/>
          <a:p>
            <a:r>
              <a:rPr lang="en-US" sz="2500" dirty="0"/>
              <a:t>Clustering on cosine similarity, with k=10, and annotation of the genes that belong to each category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8D404E-9342-474B-BD34-A66A7E334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24837" y="610"/>
            <a:ext cx="6741069" cy="674106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853031-114C-C247-B647-5F3CDAB87BCD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C345CE5-4680-2B44-940D-10727E2DCF77}"/>
              </a:ext>
            </a:extLst>
          </p:cNvPr>
          <p:cNvSpPr txBox="1"/>
          <p:nvPr/>
        </p:nvSpPr>
        <p:spPr>
          <a:xfrm>
            <a:off x="226031" y="6285484"/>
            <a:ext cx="296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Only including organoids</a:t>
            </a:r>
          </a:p>
        </p:txBody>
      </p:sp>
    </p:spTree>
    <p:extLst>
      <p:ext uri="{BB962C8B-B14F-4D97-AF65-F5344CB8AC3E}">
        <p14:creationId xmlns:p14="http://schemas.microsoft.com/office/powerpoint/2010/main" val="651173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F449C-3230-9242-97A7-136B350C3B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260B7DE-9B21-4044-ABDB-DFBDB9F2A6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94706" y="0"/>
            <a:ext cx="6658876" cy="6658876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2AEC4726-3C72-4648-99C2-16D5DD629711}"/>
              </a:ext>
            </a:extLst>
          </p:cNvPr>
          <p:cNvSpPr txBox="1">
            <a:spLocks/>
          </p:cNvSpPr>
          <p:nvPr/>
        </p:nvSpPr>
        <p:spPr>
          <a:xfrm>
            <a:off x="8578920" y="365125"/>
            <a:ext cx="277487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500" dirty="0"/>
              <a:t>Genes of interest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C07186F-9431-0447-9D14-F9B3CBF43BBF}"/>
              </a:ext>
            </a:extLst>
          </p:cNvPr>
          <p:cNvSpPr txBox="1"/>
          <p:nvPr/>
        </p:nvSpPr>
        <p:spPr>
          <a:xfrm>
            <a:off x="226032" y="6546128"/>
            <a:ext cx="21370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highlight>
                  <a:srgbClr val="FFFF00"/>
                </a:highlight>
              </a:rPr>
              <a:t>Normalised</a:t>
            </a:r>
            <a:r>
              <a:rPr lang="en-US" dirty="0">
                <a:highlight>
                  <a:srgbClr val="FFFF00"/>
                </a:highlight>
              </a:rPr>
              <a:t> counts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AC7C692-4D5D-0A47-BAC6-313F762EF09A}"/>
              </a:ext>
            </a:extLst>
          </p:cNvPr>
          <p:cNvSpPr txBox="1"/>
          <p:nvPr/>
        </p:nvSpPr>
        <p:spPr>
          <a:xfrm>
            <a:off x="226031" y="6285484"/>
            <a:ext cx="29692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ighlight>
                  <a:srgbClr val="FFFF00"/>
                </a:highlight>
              </a:rPr>
              <a:t>Only including organoids</a:t>
            </a:r>
          </a:p>
        </p:txBody>
      </p:sp>
    </p:spTree>
    <p:extLst>
      <p:ext uri="{BB962C8B-B14F-4D97-AF65-F5344CB8AC3E}">
        <p14:creationId xmlns:p14="http://schemas.microsoft.com/office/powerpoint/2010/main" val="392071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</TotalTime>
  <Words>149</Words>
  <Application>Microsoft Macintosh PowerPoint</Application>
  <PresentationFormat>Widescreen</PresentationFormat>
  <Paragraphs>19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The first PC seems to reflect repair genes when doing an unscaled PCA with TPM, but not a scaled+centered  PCA with the normalized genes</vt:lpstr>
      <vt:lpstr>Tier 1 genes from Cancer Gene Census (CGC) which are also part of the top 500 most variable genes. PCA done on normalised counts of all genes</vt:lpstr>
      <vt:lpstr>PowerPoint Presentation</vt:lpstr>
      <vt:lpstr>PowerPoint Presentation</vt:lpstr>
      <vt:lpstr>Loadings of CGC Tier 1 gene, and organoids</vt:lpstr>
      <vt:lpstr>Clustering on cosine similarity, with k=10, and annotation of the genes that belong to each category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first PC seems to reflect repair genes when doing an unscaled PCA with TPM, but not a scaled+centered  PCA with the normalized genes</dc:title>
  <dc:creator>Lena Morrill</dc:creator>
  <cp:lastModifiedBy>Lena Morrill</cp:lastModifiedBy>
  <cp:revision>15</cp:revision>
  <dcterms:created xsi:type="dcterms:W3CDTF">2021-02-12T10:07:22Z</dcterms:created>
  <dcterms:modified xsi:type="dcterms:W3CDTF">2021-02-12T16:16:15Z</dcterms:modified>
</cp:coreProperties>
</file>

<file path=docProps/thumbnail.jpeg>
</file>